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43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4017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958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760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73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48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8895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66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5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4497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451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532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147F-EBBD-41F1-8437-6058AEDF0A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1584-E008-40C3-B292-9EE004C48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4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Информ Центр ЦИК\Мероприятия 2017 год\Апрель\25 обучение председателей Шевченко\Пустографка_об участии в съезде_Страниц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87"/>
            <a:ext cx="7200800" cy="50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Информ Центр ЦИК\Мероприятия 2017 год\Апрель\10 апреля РЦОИТ Обучение секретарей ИКС РФ\Папка для слайдов ШЕВЧЕНКО\ШАБЛОН_400 Таблица_ЗАВЕРЕНИЕ_2 FEDERALNY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68" y="1"/>
            <a:ext cx="72746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1813" y="1755131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Петрова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Ирина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Геннадьевна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30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495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93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12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6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32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772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56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82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44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667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32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371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543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021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3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621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890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504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2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8360" y="1826829"/>
            <a:ext cx="980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i="1">
                <a:solidFill>
                  <a:srgbClr val="0070C0"/>
                </a:solidFill>
              </a:defRPr>
            </a:lvl1pPr>
          </a:lstStyle>
          <a:p>
            <a:r>
              <a:rPr lang="ru-RU" sz="400" spc="-30" dirty="0"/>
              <a:t>Не соответствует паспортным данным</a:t>
            </a:r>
          </a:p>
          <a:p>
            <a:r>
              <a:rPr lang="ru-RU" sz="400" spc="-30" dirty="0" smtClean="0"/>
              <a:t>Неверно </a:t>
            </a:r>
            <a:r>
              <a:rPr lang="ru-RU" sz="400" spc="-30" dirty="0"/>
              <a:t>указаны виды доходов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год выпуска автомобиля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остаток на банковском счете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указана дата подписания документа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0411" y="391678"/>
            <a:ext cx="18469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70C0"/>
                </a:solidFill>
              </a:rPr>
              <a:t>«Главная политическая партия»</a:t>
            </a:r>
            <a:endParaRPr lang="ru-RU" sz="9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24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71" y="123478"/>
            <a:ext cx="8543658" cy="12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6295E-6 L 0 -1.492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9277 L 0 -0.696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79673" y="123478"/>
            <a:ext cx="7984653" cy="12078480"/>
            <a:chOff x="579673" y="123478"/>
            <a:chExt cx="7984653" cy="120784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79673" y="123478"/>
              <a:ext cx="7984653" cy="12078480"/>
              <a:chOff x="579673" y="123478"/>
              <a:chExt cx="7984653" cy="1207848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73" y="123478"/>
                <a:ext cx="7984653" cy="12078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6588224" y="1943412"/>
                <a:ext cx="12241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331640" y="2152858"/>
                <a:ext cx="25922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Прямоугольник 8"/>
            <p:cNvSpPr/>
            <p:nvPr/>
          </p:nvSpPr>
          <p:spPr>
            <a:xfrm>
              <a:off x="1534508" y="6201836"/>
              <a:ext cx="1008112" cy="216000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86782" y="9196486"/>
              <a:ext cx="1152000" cy="216000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55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17E-7 L 0 -0.935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9277 L 0 -0.696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79673" y="594785"/>
            <a:ext cx="7984653" cy="11135866"/>
            <a:chOff x="579673" y="594785"/>
            <a:chExt cx="7984653" cy="111358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673" y="594785"/>
              <a:ext cx="7984653" cy="11135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619672" y="6604198"/>
              <a:ext cx="2880320" cy="540000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49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17E-7 L 0 -0.935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9277 L 0 -0.696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54</Words>
  <Application>Microsoft Office PowerPoint</Application>
  <PresentationFormat>Экран (16:9)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2017-04-20T07:23:27Z</dcterms:created>
  <dcterms:modified xsi:type="dcterms:W3CDTF">2017-04-25T09:40:02Z</dcterms:modified>
</cp:coreProperties>
</file>